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5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9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4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7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7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B0E19-C2A7-4FE4-8BEE-17463F03FF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E43E85B-2021-417A-97A5-1AA720CF6DC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GIAO AN MOI\\LOP 3 MOI\\2.SLIDE BAIGIANG TIN HOC 3 KNTTVCS-20220708T053241Z-001\\2.SLIDE BAIGIANG TIN HOC 3 KNTTVC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N HOC 3 - BAI (9) THỰC HÀNH VỚI TỆP VÀ THƯ MỤC TRONG MÁY TÍ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5EB5E6-ABF5-4FB5-9330-07E04EAE0E39}:31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67212C-FE99-4D8E-AC0C-0AAE54945B60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F53C7AE2-8447-4C62-ADCC-23162FB3DBD2}:29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4EDCB1-A8FB-44C1-A1BE-954AF60932EC}:31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EAD8E9-202F-439E-9292-9290910DFE2D}:31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59B0B-AD69-4F15-A4D9-454D05D4900C}:3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885649-4F2D-4C32-8534-C1E9D5B9F486}:31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7158F5-6384-40C1-BE9B-5A3E74C0283B}:31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152C9F-FC2D-403E-8F2A-4840DB2EE33F}:31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  <p:tag name="GENSWF_SLIDE_UID" val="{CB320C75-8F2D-42C4-A8ED-70D620792198}:3157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783</Words>
  <Application>Microsoft Office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Calibri</vt:lpstr>
      <vt:lpstr>iCiel Cadena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HOC 3 - BAI (9) THỰC HÀNH VỚI TỆP VÀ THƯ MỤC TRONG MÁY TÍNH</dc:title>
  <dc:creator>Uyen Uyen</dc:creator>
  <cp:lastModifiedBy>Văn Ngọ</cp:lastModifiedBy>
  <cp:revision>186</cp:revision>
  <dcterms:created xsi:type="dcterms:W3CDTF">2021-11-14T08:33:55Z</dcterms:created>
  <dcterms:modified xsi:type="dcterms:W3CDTF">2024-05-25T06:55:01Z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2024-05-25T06:54:44Z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cc0cbe3d-08f6-479b-9906-bdac08861b8a</vt:lpwstr>
  </property>
  <property fmtid="{D5CDD505-2E9C-101B-9397-08002B2CF9AE}" pid="7" name="MSIP_Label_defa4170-0d19-0005-0004-bc88714345d2_ActionId">
    <vt:lpwstr>9b10d4cc-48cc-40ee-98d7-c245fc487b88</vt:lpwstr>
  </property>
  <property fmtid="{D5CDD505-2E9C-101B-9397-08002B2CF9AE}" pid="8" name="MSIP_Label_defa4170-0d19-0005-0004-bc88714345d2_ContentBits">
    <vt:lpwstr>0</vt:lpwstr>
  </property>
</Properties>
</file>